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21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B8FDEE-7FEA-FE0D-4073-502D5E5009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92577FB-F9F7-796F-3510-F5A0AD53E9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8502B42-A142-7324-937F-3826047C1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4DFB-681C-4A26-BD20-474161607D45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8AEDF6-D26D-5BB1-D819-CDFBF472B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F2DF19-4C64-1D3C-F98A-DEA3F8438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8B20-7FD1-4069-AC0D-F66AACA090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435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B167A2-21AE-C5F3-9A7E-C2DA7CDFF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8325A40-C6BF-D96F-A326-7F2D0DC471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76DBAE-626D-7A00-3A3B-59D18ECE7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4DFB-681C-4A26-BD20-474161607D45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5AE8102-7263-3F95-C48B-53E07FBD0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CC30E1-658F-DB5D-86ED-A1E4AEE08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8B20-7FD1-4069-AC0D-F66AACA090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18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5D009F2-6378-BB37-9059-AA440E07EE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B955899-00A6-A14A-7776-73EFC0F9F0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F17662-31CD-1E5A-4249-B96438BDC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4DFB-681C-4A26-BD20-474161607D45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EE4B1A-2D08-C471-9FDE-4F61E4373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CB1E4C-4162-E8F7-9FC8-3DC3423C0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8B20-7FD1-4069-AC0D-F66AACA090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417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7EEE8D-3022-603D-1438-1120652F5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059C190-9712-44FB-35C5-937E77C1A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6E96F9-B29F-EC04-F7CD-BEC9990CF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4DFB-681C-4A26-BD20-474161607D45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D61155-2B58-0B5B-BCD1-5CE6087F6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72F6D3A-DC03-0CCA-30D3-BC7EBEF3F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8B20-7FD1-4069-AC0D-F66AACA090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544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971692-8AA2-C0CC-E5BE-7F2201C82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1CB4B73-CF5F-060A-C350-81AC7F34D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E7AFFD-107B-BFDC-4917-0ABB804C1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4DFB-681C-4A26-BD20-474161607D45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5F2352-EC66-E259-C747-63D720F3A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E48D40-9E5E-D967-D9F7-779722C88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8B20-7FD1-4069-AC0D-F66AACA090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196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E5AA81-8EE5-1D22-D611-D735063B9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26231D-CACC-02BB-D06B-BE3607FC1C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AC199ED-0535-CEC5-BC9F-DD51915A09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23F07F9-07EF-2570-6BF8-0E62083A5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4DFB-681C-4A26-BD20-474161607D45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BB35E2-882E-776B-5F90-97056B5FC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BD5EBEE-AF54-166E-9CB7-6739041B5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8B20-7FD1-4069-AC0D-F66AACA090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518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7E1454-B5F4-EA88-96C7-37313C1F0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7C75434-7E63-4DDC-6911-E735A35D3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0C0E92-EF4A-3288-1901-D669BB74AA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646F10F-A585-4AFA-51AA-9AC08A2C70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805E4C2-8C71-CB34-411E-E3EC29FDE6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8ABE017-0F16-1707-2CE4-8CAA160FC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4DFB-681C-4A26-BD20-474161607D45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2371F8E-0626-3E66-293B-B9C88CA89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33AE1B8-B57B-6245-7E74-C72566748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8B20-7FD1-4069-AC0D-F66AACA090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4662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F8C9A6-5C0E-308B-F2CB-8C8D77207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65FFCCA-7081-1D3B-B715-0415E9A29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4DFB-681C-4A26-BD20-474161607D45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C3971D1-67BB-3751-93E7-12D05F5CC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BBAA6A-DBB3-02A2-23B3-0268045F9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8B20-7FD1-4069-AC0D-F66AACA090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1482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C1662ED-84B4-C827-4E67-EDF7E62EC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4DFB-681C-4A26-BD20-474161607D45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C34DA89-4280-5A3B-A174-1028EF729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F355CD0-3D9C-865E-867C-2AC750245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8B20-7FD1-4069-AC0D-F66AACA090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611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45A39A-0BC3-67EA-56DE-277F70E77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A48288-6B83-D73B-F2F1-D7F6716A4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8818B92-A30D-17A6-45D1-544B458D50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8CDD6F-21E0-CDDD-1CCB-B7D916AC5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4DFB-681C-4A26-BD20-474161607D45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5D33145-B095-BB0F-785D-FE6F86D3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848BA0B-CF31-E313-0A09-EC15F7D10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8B20-7FD1-4069-AC0D-F66AACA090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410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1593D1-B911-B287-5E44-D5DCEB435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79DAA64-41D1-0C96-BEF9-6D6491C9D0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7DCA3C3-BA8B-D825-08B3-22335D1A7B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99E4D60-967E-E614-A9CF-DA0CDDD77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4DFB-681C-4A26-BD20-474161607D45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5C6C03D-EB94-593E-C013-800C8090D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E42D2B1-16FA-B740-959F-89B6557A7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8B20-7FD1-4069-AC0D-F66AACA090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641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1A3CEA4-1970-4709-32AE-D9A199ED1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23C5C9A-8127-76DF-6D15-5C612B8756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A20AA2-95B0-DB0A-5348-A3DDA74263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74DFB-681C-4A26-BD20-474161607D45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F9C8CDD-DCFF-9660-A971-FF9BF12414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B64452-3C54-DD32-B250-9EB1EBEBE8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68B20-7FD1-4069-AC0D-F66AACA090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1378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>
            <a:extLst>
              <a:ext uri="{FF2B5EF4-FFF2-40B4-BE49-F238E27FC236}">
                <a16:creationId xmlns:a16="http://schemas.microsoft.com/office/drawing/2014/main" id="{A4509966-062D-A441-D525-F15B2DED74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508" y="1116587"/>
            <a:ext cx="3549832" cy="4102311"/>
          </a:xfrm>
          <a:prstGeom prst="rect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4" name="タイトル 3">
            <a:extLst>
              <a:ext uri="{FF2B5EF4-FFF2-40B4-BE49-F238E27FC236}">
                <a16:creationId xmlns:a16="http://schemas.microsoft.com/office/drawing/2014/main" id="{173F07E4-B740-755B-42CC-C3C9C7A35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ja-JP" altLang="en-US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クエリ確認方法（クエリメニューから）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0909C856-DAD3-6E5F-F33C-254BB7D918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9132" y="1435902"/>
            <a:ext cx="2663694" cy="4626415"/>
          </a:xfrm>
          <a:prstGeom prst="rect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A7FA7BB2-A23E-FFD3-B8DF-E02B8A8C83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1125" y="1733262"/>
            <a:ext cx="7829749" cy="4711991"/>
          </a:xfrm>
          <a:prstGeom prst="rect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</p:pic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0DA4BADB-70EC-C242-CC35-93095CE2B409}"/>
              </a:ext>
            </a:extLst>
          </p:cNvPr>
          <p:cNvGrpSpPr/>
          <p:nvPr/>
        </p:nvGrpSpPr>
        <p:grpSpPr>
          <a:xfrm>
            <a:off x="7715329" y="3844052"/>
            <a:ext cx="1701887" cy="2749691"/>
            <a:chOff x="6552242" y="3992922"/>
            <a:chExt cx="1701887" cy="2749691"/>
          </a:xfrm>
        </p:grpSpPr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2BFDC7A3-2B32-D453-8ACB-24C8952CC5D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552242" y="3992922"/>
              <a:ext cx="1701887" cy="2749691"/>
            </a:xfrm>
            <a:prstGeom prst="rect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</p:pic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5F2CAD38-906E-6DE9-BBC7-EDE048E9D27C}"/>
                </a:ext>
              </a:extLst>
            </p:cNvPr>
            <p:cNvSpPr/>
            <p:nvPr/>
          </p:nvSpPr>
          <p:spPr>
            <a:xfrm>
              <a:off x="6552242" y="6270171"/>
              <a:ext cx="684581" cy="409303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FB2CEE5E-84FC-9596-704B-FFD92D6A0649}"/>
              </a:ext>
            </a:extLst>
          </p:cNvPr>
          <p:cNvSpPr/>
          <p:nvPr/>
        </p:nvSpPr>
        <p:spPr>
          <a:xfrm>
            <a:off x="5753708" y="3857897"/>
            <a:ext cx="807243" cy="30051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2D9EC163-495A-6513-3948-3239F7C9DBE3}"/>
              </a:ext>
            </a:extLst>
          </p:cNvPr>
          <p:cNvSpPr/>
          <p:nvPr/>
        </p:nvSpPr>
        <p:spPr>
          <a:xfrm>
            <a:off x="1333820" y="5741413"/>
            <a:ext cx="807243" cy="30051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44E4059D-AC0D-0E54-E910-6454EBC34FA0}"/>
              </a:ext>
            </a:extLst>
          </p:cNvPr>
          <p:cNvSpPr/>
          <p:nvPr/>
        </p:nvSpPr>
        <p:spPr>
          <a:xfrm>
            <a:off x="644507" y="1116587"/>
            <a:ext cx="503111" cy="52251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2431436A-A3F2-5F03-66E8-62C095A0C818}"/>
              </a:ext>
            </a:extLst>
          </p:cNvPr>
          <p:cNvSpPr txBox="1"/>
          <p:nvPr/>
        </p:nvSpPr>
        <p:spPr>
          <a:xfrm>
            <a:off x="0" y="102390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 dirty="0">
                <a:solidFill>
                  <a:srgbClr val="FF0000"/>
                </a:solidFill>
              </a:rPr>
              <a:t>①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7F31474-0072-0BD4-E7FB-C8014C2044F3}"/>
              </a:ext>
            </a:extLst>
          </p:cNvPr>
          <p:cNvSpPr txBox="1"/>
          <p:nvPr/>
        </p:nvSpPr>
        <p:spPr>
          <a:xfrm>
            <a:off x="644507" y="553772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②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BA7722B3-F2EF-3CE0-112A-D161BC2C8A67}"/>
              </a:ext>
            </a:extLst>
          </p:cNvPr>
          <p:cNvSpPr/>
          <p:nvPr/>
        </p:nvSpPr>
        <p:spPr>
          <a:xfrm>
            <a:off x="4204383" y="4158412"/>
            <a:ext cx="797200" cy="116252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C95D39B3-D332-383D-3AFB-19CC1BD59D38}"/>
              </a:ext>
            </a:extLst>
          </p:cNvPr>
          <p:cNvSpPr txBox="1"/>
          <p:nvPr/>
        </p:nvSpPr>
        <p:spPr>
          <a:xfrm>
            <a:off x="5808515" y="324775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 dirty="0">
                <a:solidFill>
                  <a:srgbClr val="FF0000"/>
                </a:solidFill>
              </a:rPr>
              <a:t>③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F39682D2-9C08-0154-17BF-CBA6427294E7}"/>
              </a:ext>
            </a:extLst>
          </p:cNvPr>
          <p:cNvSpPr txBox="1"/>
          <p:nvPr/>
        </p:nvSpPr>
        <p:spPr>
          <a:xfrm>
            <a:off x="3592470" y="400815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 dirty="0">
                <a:solidFill>
                  <a:srgbClr val="FF0000"/>
                </a:solidFill>
              </a:rPr>
              <a:t>④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066DFE3-A5BB-4286-D18F-95E6581A1072}"/>
              </a:ext>
            </a:extLst>
          </p:cNvPr>
          <p:cNvSpPr txBox="1"/>
          <p:nvPr/>
        </p:nvSpPr>
        <p:spPr>
          <a:xfrm>
            <a:off x="5250756" y="1196067"/>
            <a:ext cx="6186309" cy="17543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ja-JP" altLang="en-US" b="1" dirty="0"/>
              <a:t>①</a:t>
            </a:r>
            <a:r>
              <a:rPr kumimoji="1" lang="ja-JP" altLang="en-US" b="1" dirty="0"/>
              <a:t>　ログイン後の画面左上のメニューアイコンを選択</a:t>
            </a:r>
            <a:endParaRPr kumimoji="1" lang="en-US" altLang="ja-JP" b="1" dirty="0"/>
          </a:p>
          <a:p>
            <a:r>
              <a:rPr lang="ja-JP" altLang="en-US" b="1" dirty="0"/>
              <a:t>②　「クエリ」をクリック</a:t>
            </a:r>
            <a:endParaRPr lang="en-US" altLang="ja-JP" b="1" dirty="0"/>
          </a:p>
          <a:p>
            <a:r>
              <a:rPr kumimoji="1" lang="ja-JP" altLang="en-US" b="1" dirty="0"/>
              <a:t>③　「クエリステータス」のフィルター（▽）で「新規」</a:t>
            </a:r>
            <a:endParaRPr kumimoji="1" lang="en-US" altLang="ja-JP" b="1" dirty="0"/>
          </a:p>
          <a:p>
            <a:r>
              <a:rPr lang="ja-JP" altLang="en-US" b="1" dirty="0"/>
              <a:t>　　を指定し、発行中のクエリ一覧を表示します</a:t>
            </a:r>
            <a:endParaRPr lang="en-US" altLang="ja-JP" b="1" dirty="0"/>
          </a:p>
          <a:p>
            <a:r>
              <a:rPr lang="ja-JP" altLang="en-US" b="1" dirty="0"/>
              <a:t>④　抽出されたクエリの「項目と</a:t>
            </a:r>
            <a:r>
              <a:rPr lang="en-US" altLang="ja-JP" b="1" dirty="0"/>
              <a:t>CRF</a:t>
            </a:r>
            <a:r>
              <a:rPr lang="ja-JP" altLang="en-US" b="1" dirty="0"/>
              <a:t>」をクリックすると</a:t>
            </a:r>
            <a:endParaRPr lang="en-US" altLang="ja-JP" b="1" dirty="0"/>
          </a:p>
          <a:p>
            <a:r>
              <a:rPr kumimoji="1" lang="ja-JP" altLang="en-US" b="1" dirty="0"/>
              <a:t>　　クエリの出ているフォームへ画面が遷移します</a:t>
            </a:r>
          </a:p>
        </p:txBody>
      </p:sp>
      <p:sp>
        <p:nvSpPr>
          <p:cNvPr id="33" name="矢印: 右カーブ 32">
            <a:extLst>
              <a:ext uri="{FF2B5EF4-FFF2-40B4-BE49-F238E27FC236}">
                <a16:creationId xmlns:a16="http://schemas.microsoft.com/office/drawing/2014/main" id="{6278F899-BE8A-2ED6-AF3A-0705CBBC6FE1}"/>
              </a:ext>
            </a:extLst>
          </p:cNvPr>
          <p:cNvSpPr/>
          <p:nvPr/>
        </p:nvSpPr>
        <p:spPr>
          <a:xfrm rot="18866267">
            <a:off x="6496542" y="3967099"/>
            <a:ext cx="400595" cy="2395375"/>
          </a:xfrm>
          <a:prstGeom prst="curved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059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173F07E4-B740-755B-42CC-C3C9C7A35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ja-JP" altLang="en-US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クエリ対応方法</a:t>
            </a: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D6F9B1F9-35BB-AC0B-8E8D-0048057DBD28}"/>
              </a:ext>
            </a:extLst>
          </p:cNvPr>
          <p:cNvGrpSpPr/>
          <p:nvPr/>
        </p:nvGrpSpPr>
        <p:grpSpPr>
          <a:xfrm>
            <a:off x="1533749" y="1140897"/>
            <a:ext cx="8579291" cy="1962251"/>
            <a:chOff x="1455372" y="1053183"/>
            <a:chExt cx="8579291" cy="1962251"/>
          </a:xfrm>
        </p:grpSpPr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5CDB0AF0-F3BA-D43A-9525-29828E2B47C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55372" y="1053183"/>
              <a:ext cx="8579291" cy="1962251"/>
            </a:xfrm>
            <a:prstGeom prst="rect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</p:pic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9468DED8-DC34-013E-405E-90C0BE1E0D6A}"/>
                </a:ext>
              </a:extLst>
            </p:cNvPr>
            <p:cNvSpPr/>
            <p:nvPr/>
          </p:nvSpPr>
          <p:spPr>
            <a:xfrm>
              <a:off x="1455372" y="1487055"/>
              <a:ext cx="4771257" cy="32327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9A8B57C-071F-D92C-880C-2EE5B142B879}"/>
              </a:ext>
            </a:extLst>
          </p:cNvPr>
          <p:cNvSpPr txBox="1"/>
          <p:nvPr/>
        </p:nvSpPr>
        <p:spPr>
          <a:xfrm>
            <a:off x="2141796" y="1188094"/>
            <a:ext cx="2954655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ja-JP" altLang="en-US" b="1" dirty="0"/>
              <a:t>①</a:t>
            </a:r>
            <a:r>
              <a:rPr kumimoji="1" lang="ja-JP" altLang="en-US" b="1" dirty="0"/>
              <a:t>　クエリ内容を確認する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8BEAF5D-AC38-D83E-E245-5E3A890A0C16}"/>
              </a:ext>
            </a:extLst>
          </p:cNvPr>
          <p:cNvSpPr/>
          <p:nvPr/>
        </p:nvSpPr>
        <p:spPr>
          <a:xfrm>
            <a:off x="9501051" y="1672400"/>
            <a:ext cx="611989" cy="30051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矢印: 右 11">
            <a:extLst>
              <a:ext uri="{FF2B5EF4-FFF2-40B4-BE49-F238E27FC236}">
                <a16:creationId xmlns:a16="http://schemas.microsoft.com/office/drawing/2014/main" id="{BB3826C3-02DD-B106-4F3E-FF8145261ECA}"/>
              </a:ext>
            </a:extLst>
          </p:cNvPr>
          <p:cNvSpPr/>
          <p:nvPr/>
        </p:nvSpPr>
        <p:spPr>
          <a:xfrm rot="5400000">
            <a:off x="9160643" y="2501915"/>
            <a:ext cx="1292801" cy="23480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0BB0105D-3D72-6818-8675-618069CB6C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1355" y="3265716"/>
            <a:ext cx="3988211" cy="1962251"/>
          </a:xfrm>
          <a:prstGeom prst="rect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5169D73-1553-B9E8-49FD-45E4183231E8}"/>
              </a:ext>
            </a:extLst>
          </p:cNvPr>
          <p:cNvSpPr txBox="1"/>
          <p:nvPr/>
        </p:nvSpPr>
        <p:spPr>
          <a:xfrm>
            <a:off x="1786196" y="3782380"/>
            <a:ext cx="5262979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②　クエリ内容により登録データを修正し、</a:t>
            </a:r>
            <a:endParaRPr kumimoji="1" lang="en-US" altLang="ja-JP" b="1" dirty="0"/>
          </a:p>
          <a:p>
            <a:r>
              <a:rPr lang="ja-JP" altLang="en-US" b="1" dirty="0"/>
              <a:t>　　クエリ回答欄にコメントをご登録いただき、</a:t>
            </a:r>
            <a:endParaRPr kumimoji="1" lang="en-US" altLang="ja-JP" b="1" dirty="0"/>
          </a:p>
          <a:p>
            <a:r>
              <a:rPr lang="ja-JP" altLang="en-US" b="1" dirty="0"/>
              <a:t>　　画面下の「保存」ボタンをクリックする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503823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115</Words>
  <Application>Microsoft Office PowerPoint</Application>
  <PresentationFormat>ワイド画面</PresentationFormat>
  <Paragraphs>16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UD デジタル 教科書体 N-R</vt:lpstr>
      <vt:lpstr>游ゴシック</vt:lpstr>
      <vt:lpstr>游ゴシック Light</vt:lpstr>
      <vt:lpstr>Arial</vt:lpstr>
      <vt:lpstr>Office テーマ</vt:lpstr>
      <vt:lpstr>クエリ確認方法（クエリメニューから）</vt:lpstr>
      <vt:lpstr>クエリ対応方法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クエリ確認方法（クエリメニューから）</dc:title>
  <dc:creator>住田　陽子</dc:creator>
  <cp:lastModifiedBy>住田　陽子</cp:lastModifiedBy>
  <cp:revision>1</cp:revision>
  <dcterms:created xsi:type="dcterms:W3CDTF">2023-10-17T03:13:51Z</dcterms:created>
  <dcterms:modified xsi:type="dcterms:W3CDTF">2023-10-17T05:08:11Z</dcterms:modified>
</cp:coreProperties>
</file>